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2B1988-0E29-4A1A-80A2-0942B0B441F1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BCF428-44D9-4C55-A758-5D5B155252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MingLiU" panose="02020509000000000000" pitchFamily="49" charset="-120"/>
                <a:ea typeface="MingLiU" panose="02020509000000000000" pitchFamily="49" charset="-120"/>
              </a:rPr>
              <a:t>The Cultural Revolution of China</a:t>
            </a:r>
            <a:endParaRPr lang="en-US" sz="6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1966-1976</a:t>
            </a:r>
          </a:p>
          <a:p>
            <a:r>
              <a:rPr lang="en-US" sz="3200" dirty="0" smtClean="0"/>
              <a:t>Chairman Mao Zedong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01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Revolution winds down in 1969, because he reaches his political goals</a:t>
            </a:r>
          </a:p>
          <a:p>
            <a:r>
              <a:rPr lang="en-US" dirty="0" smtClean="0"/>
              <a:t>Mao disperses the Red Guard, and sends them into rural districts to be peasant farmers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Mao Achieves His Goal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Rebel Against:</a:t>
            </a:r>
          </a:p>
          <a:p>
            <a:r>
              <a:rPr lang="en-US" dirty="0"/>
              <a:t>o</a:t>
            </a:r>
            <a:r>
              <a:rPr lang="en-US" dirty="0" smtClean="0"/>
              <a:t>ld thoughts</a:t>
            </a:r>
          </a:p>
          <a:p>
            <a:r>
              <a:rPr lang="en-US" dirty="0" smtClean="0"/>
              <a:t>old culture</a:t>
            </a:r>
          </a:p>
          <a:p>
            <a:r>
              <a:rPr lang="en-US" dirty="0" smtClean="0"/>
              <a:t>Intellectuals</a:t>
            </a:r>
          </a:p>
          <a:p>
            <a:r>
              <a:rPr lang="en-US" dirty="0" smtClean="0"/>
              <a:t>Old customs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Mao’s Realistic Intentions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0570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Red Guards-</a:t>
            </a:r>
            <a:r>
              <a:rPr lang="en-US" dirty="0" smtClean="0">
                <a:solidFill>
                  <a:schemeClr val="tx1"/>
                </a:solidFill>
              </a:rPr>
              <a:t>students who attacked, even killed: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Teachers-they were the first target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Landowners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Factory Managers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Politicans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Young Rebels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Red Guard destroys:</a:t>
            </a:r>
          </a:p>
          <a:p>
            <a:r>
              <a:rPr lang="en-US" dirty="0" smtClean="0"/>
              <a:t>All remembrance of old Chines culture</a:t>
            </a:r>
          </a:p>
          <a:p>
            <a:r>
              <a:rPr lang="en-US" dirty="0" smtClean="0"/>
              <a:t>Students turn against teachers and the administration</a:t>
            </a:r>
          </a:p>
          <a:p>
            <a:r>
              <a:rPr lang="en-US" dirty="0" smtClean="0"/>
              <a:t>Local property owners</a:t>
            </a:r>
          </a:p>
          <a:p>
            <a:r>
              <a:rPr lang="en-US" dirty="0" smtClean="0"/>
              <a:t>Authority figures</a:t>
            </a:r>
          </a:p>
          <a:p>
            <a:r>
              <a:rPr lang="en-US" dirty="0" smtClean="0"/>
              <a:t>Mao insists that The Red Guard turn against anyone who gets in their way…</a:t>
            </a:r>
          </a:p>
          <a:p>
            <a:r>
              <a:rPr lang="en-US" dirty="0" smtClean="0"/>
              <a:t>Even their own parents!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Mao’s Young, </a:t>
            </a:r>
            <a:r>
              <a:rPr lang="en-US" sz="4400" smtClean="0">
                <a:solidFill>
                  <a:srgbClr val="FF0000"/>
                </a:solidFill>
              </a:rPr>
              <a:t>Red </a:t>
            </a:r>
            <a:r>
              <a:rPr lang="en-US" sz="4400" smtClean="0">
                <a:solidFill>
                  <a:srgbClr val="FF0000"/>
                </a:solidFill>
              </a:rPr>
              <a:t>Guard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36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17072"/>
            <a:ext cx="5029200" cy="369792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Female Red Guard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Little Red Book of Citations: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Translated into 39 languages and 3.9 billion copies circulated in China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Don’t try to think, believe in Chairman Mao blindly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This book is essential in all walks of life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Try to disobey, an overseer will tear off your dog’s head!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Mao’s Little Red Book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8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62697"/>
            <a:ext cx="5410200" cy="379521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Mao’s Little Red Book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book was an attempt to distract ordinary Chinese citizens to notice what is really happening</a:t>
            </a:r>
          </a:p>
          <a:p>
            <a:r>
              <a:rPr lang="en-US" dirty="0" smtClean="0"/>
              <a:t>Reading other books were forbidden</a:t>
            </a:r>
          </a:p>
          <a:p>
            <a:r>
              <a:rPr lang="en-US" dirty="0" smtClean="0"/>
              <a:t>Chairman Mao: the more different books you read, the more stupid you become</a:t>
            </a:r>
          </a:p>
          <a:p>
            <a:r>
              <a:rPr lang="en-US" dirty="0" smtClean="0"/>
              <a:t>Mao ruled Communist China with an iron fist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Impact of the Little Red Book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2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Artists are targets of the Red Guard as well</a:t>
            </a:r>
          </a:p>
          <a:p>
            <a:r>
              <a:rPr lang="en-US" dirty="0" smtClean="0"/>
              <a:t>Red Guard can beat and torture anyone they want</a:t>
            </a:r>
          </a:p>
          <a:p>
            <a:r>
              <a:rPr lang="en-US" dirty="0" smtClean="0"/>
              <a:t>They break into military bases and steal weapons</a:t>
            </a:r>
          </a:p>
          <a:p>
            <a:r>
              <a:rPr lang="en-US" dirty="0" smtClean="0"/>
              <a:t>Possibly, thousands of instances of cannibalism during this time period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1966-1967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China Descends into Mass Chaos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495800"/>
            <a:ext cx="6629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79</TotalTime>
  <Words>272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The Cultural Revolution of China</vt:lpstr>
      <vt:lpstr>Mao’s Realistic Intentions</vt:lpstr>
      <vt:lpstr>The Young Rebels</vt:lpstr>
      <vt:lpstr>Mao’s Young, Red Guard</vt:lpstr>
      <vt:lpstr>A Female Red Guard</vt:lpstr>
      <vt:lpstr>Mao’s Little Red Book</vt:lpstr>
      <vt:lpstr>Mao’s Little Red Book</vt:lpstr>
      <vt:lpstr>Impact of the Little Red Book</vt:lpstr>
      <vt:lpstr>1966-1967 China Descends into Mass Chaos</vt:lpstr>
      <vt:lpstr>Mao Achieves His Goal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Cultural Revolution of China</dc:title>
  <dc:creator>Alec T</dc:creator>
  <cp:lastModifiedBy>Alec T</cp:lastModifiedBy>
  <cp:revision>8</cp:revision>
  <dcterms:created xsi:type="dcterms:W3CDTF">2016-07-21T19:36:53Z</dcterms:created>
  <dcterms:modified xsi:type="dcterms:W3CDTF">2016-07-22T20:28:14Z</dcterms:modified>
</cp:coreProperties>
</file>