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61" r:id="rId4"/>
    <p:sldId id="259" r:id="rId5"/>
    <p:sldId id="268" r:id="rId6"/>
    <p:sldId id="266" r:id="rId7"/>
    <p:sldId id="257" r:id="rId8"/>
    <p:sldId id="265" r:id="rId9"/>
    <p:sldId id="270" r:id="rId10"/>
    <p:sldId id="26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7BEAC8-F0B5-4DCE-845C-45DD6CE907C6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5D6A7C-C49A-4ACA-B90F-FD171D4AE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natam.com/tribes.html" TargetMode="External"/><Relationship Id="rId2" Type="http://schemas.openxmlformats.org/officeDocument/2006/relationships/hyperlink" Target="http://www.learnnc.org/lp/editions/nc-american-indians/55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pr.org/sections/codeswitch/2014/06/24/323665644/the-map-of-native-american-tribes-youve-never-seen-befo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ationalgeographic.org/photo/nativelanguages-map-croppe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loc.gov/rr/geogmap/waldex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igital.lib.uh.edu/collection/p15195coll39/item/8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oc.gov/pictures/item/9148167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etmuseum.org/art/collection/search/66628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hr.history.vt.edu/modules/us/mod01_pop/evidence_detail_08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World &amp; early </a:t>
            </a:r>
            <a:r>
              <a:rPr lang="en-US" dirty="0" err="1" smtClean="0"/>
              <a:t>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Andrea Heading</a:t>
            </a:r>
          </a:p>
          <a:p>
            <a:r>
              <a:rPr lang="en-US" dirty="0" smtClean="0"/>
              <a:t>University High School</a:t>
            </a:r>
          </a:p>
          <a:p>
            <a:r>
              <a:rPr lang="en-US" dirty="0" smtClean="0"/>
              <a:t>Morgantown, WV 26508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umbian Exchan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2296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err="1" smtClean="0">
                <a:hlinkClick r:id="rId2"/>
              </a:rPr>
              <a:t>american</a:t>
            </a:r>
            <a:r>
              <a:rPr lang="en-US" sz="3100" dirty="0" smtClean="0">
                <a:hlinkClick r:id="rId2"/>
              </a:rPr>
              <a:t> </a:t>
            </a:r>
            <a:r>
              <a:rPr lang="en-US" sz="3100" dirty="0" err="1" smtClean="0">
                <a:hlinkClick r:id="rId2"/>
              </a:rPr>
              <a:t>indians</a:t>
            </a:r>
            <a:r>
              <a:rPr lang="en-US" sz="3100" dirty="0" smtClean="0">
                <a:hlinkClick r:id="rId2"/>
              </a:rPr>
              <a:t> or native </a:t>
            </a:r>
            <a:r>
              <a:rPr lang="en-US" sz="3100" dirty="0" err="1" smtClean="0">
                <a:hlinkClick r:id="rId2"/>
              </a:rPr>
              <a:t>americans</a:t>
            </a:r>
            <a:r>
              <a:rPr lang="en-US" sz="3100" dirty="0" smtClean="0">
                <a:hlinkClick r:id="rId2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Tribes Today </a:t>
            </a:r>
            <a:r>
              <a:rPr lang="en-US" dirty="0" smtClean="0"/>
              <a:t>– over 300</a:t>
            </a:r>
          </a:p>
          <a:p>
            <a:r>
              <a:rPr lang="en-US" dirty="0" smtClean="0">
                <a:hlinkClick r:id="rId4"/>
              </a:rPr>
              <a:t>Tribal Nations Today </a:t>
            </a:r>
            <a:r>
              <a:rPr lang="en-US" dirty="0" smtClean="0"/>
              <a:t>– celebrating heritage and passing down culture, discovering real names verses Euro-centric names (maps)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Americans</a:t>
            </a:r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Conquest</a:t>
            </a:r>
          </a:p>
          <a:p>
            <a:r>
              <a:rPr lang="en-US" dirty="0" smtClean="0"/>
              <a:t>Contact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772400" cy="74676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hlinkClick r:id="rId2"/>
              </a:rPr>
              <a:t> Native </a:t>
            </a:r>
            <a:r>
              <a:rPr lang="en-US" sz="2000" dirty="0" err="1" smtClean="0">
                <a:hlinkClick r:id="rId2"/>
              </a:rPr>
              <a:t>american</a:t>
            </a:r>
            <a:r>
              <a:rPr lang="en-US" sz="2000" dirty="0" smtClean="0">
                <a:hlinkClick r:id="rId2"/>
              </a:rPr>
              <a:t> languages &amp; groups (pre 18</a:t>
            </a:r>
            <a:r>
              <a:rPr lang="en-US" sz="2000" baseline="30000" dirty="0" smtClean="0">
                <a:hlinkClick r:id="rId2"/>
              </a:rPr>
              <a:t>th</a:t>
            </a:r>
            <a:r>
              <a:rPr lang="en-US" sz="2000" dirty="0" smtClean="0">
                <a:hlinkClick r:id="rId2"/>
              </a:rPr>
              <a:t> century)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7154" name="Picture 2" descr="https://media.nationalgeographic.org/assets/photos/000/329/3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1"/>
            <a:ext cx="820229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6" name="Picture 2" descr="Image result for American Indian Language groups 1500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81534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848600" cy="59436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hlinkClick r:id="rId2"/>
              </a:rPr>
              <a:t>Martin </a:t>
            </a:r>
            <a:r>
              <a:rPr lang="en-US" sz="2800" b="0" dirty="0" err="1" smtClean="0">
                <a:hlinkClick r:id="rId2"/>
              </a:rPr>
              <a:t>Waldseemüller’s</a:t>
            </a:r>
            <a:r>
              <a:rPr lang="en-US" sz="2800" b="0" dirty="0" smtClean="0">
                <a:hlinkClick r:id="rId2"/>
              </a:rPr>
              <a:t> 1507 world map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0"/>
            <a:ext cx="7239000" cy="1524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4578" name="Picture 2" descr="https://www.loc.gov/rr/geogmap/images/ct00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315" y="0"/>
            <a:ext cx="918431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632460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hlinkClick r:id="rId2"/>
              </a:rPr>
              <a:t>Columbus, as he first arrives in India, is received by the inhabitants and honored with the bestowing of many gifts  </a:t>
            </a: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by </a:t>
            </a:r>
            <a:r>
              <a:rPr lang="en-US" sz="1400" b="0" dirty="0" err="1" smtClean="0"/>
              <a:t>Bry</a:t>
            </a:r>
            <a:r>
              <a:rPr lang="en-US" sz="1400" b="0" dirty="0" smtClean="0"/>
              <a:t>, Theodor de, 1528-1598, engraver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9416"/>
            <a:ext cx="4191000" cy="38007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Image result for Encounter 1594, by Theodore de B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095"/>
            <a:ext cx="7239000" cy="684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304800"/>
          </a:xfrm>
        </p:spPr>
        <p:txBody>
          <a:bodyPr>
            <a:noAutofit/>
          </a:bodyPr>
          <a:lstStyle/>
          <a:p>
            <a:r>
              <a:rPr lang="en-US" sz="1600" dirty="0" smtClean="0">
                <a:hlinkClick r:id="rId2"/>
              </a:rPr>
              <a:t>Columbus taking possession of the new country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6858000" y="1295400"/>
            <a:ext cx="35814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bg1"/>
                </a:solidFill>
              </a:rPr>
              <a:t>EXPLORATION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7042" name="Picture 2" descr="Columbus taking possession of the new coun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552"/>
            <a:ext cx="8153400" cy="624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The Discovery of America</a:t>
            </a:r>
            <a:r>
              <a:rPr lang="en-US" sz="2800" dirty="0" smtClean="0"/>
              <a:t> </a:t>
            </a:r>
            <a:r>
              <a:rPr lang="en-US" sz="2000" dirty="0" smtClean="0"/>
              <a:t>Theodore Galle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s.metmuseum.org/CRDImages/dp/original/DP84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3657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smallpox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dhr.history.vt.edu/modules/us/mod01_pop/images/evidenc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402279"/>
            <a:ext cx="9220200" cy="668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13271</TotalTime>
  <Words>106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New World &amp; early americans</vt:lpstr>
      <vt:lpstr>Events</vt:lpstr>
      <vt:lpstr> Native american languages &amp; groups (pre 18th century)</vt:lpstr>
      <vt:lpstr>Slide 4</vt:lpstr>
      <vt:lpstr>Martin Waldseemüller’s 1507 world map</vt:lpstr>
      <vt:lpstr>Columbus, as he first arrives in India, is received by the inhabitants and honored with the bestowing of many gifts   by Bry, Theodor de, 1528-1598, engraver</vt:lpstr>
      <vt:lpstr>Columbus taking possession of the new country</vt:lpstr>
      <vt:lpstr>The Discovery of America Theodore Galle </vt:lpstr>
      <vt:lpstr>smallpox</vt:lpstr>
      <vt:lpstr>Columbian Exchange</vt:lpstr>
      <vt:lpstr>american indians or native americans  today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Andrea</cp:lastModifiedBy>
  <cp:revision>7</cp:revision>
  <dcterms:created xsi:type="dcterms:W3CDTF">2017-07-07T22:06:52Z</dcterms:created>
  <dcterms:modified xsi:type="dcterms:W3CDTF">2017-07-21T02:31:24Z</dcterms:modified>
</cp:coreProperties>
</file>